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9270175" cx="46350925"/>
  <p:notesSz cx="9270175" cy="463509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c83fbece5_0_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g3ec83fbece5_0_2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g3ec83fbece5_0_2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83fbece5_0_15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" name="Google Shape;24;g3ec83fbece5_0_15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g3ec83fbece5_0_15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c83fbece5_0_1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" name="Google Shape;35;g3ec83fbece5_0_14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g3ec83fbece5_0_14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c83fbece5_0_1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g3ec83fbece5_0_12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g3ec83fbece5_0_12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ec83fbece5_0_10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g3ec83fbece5_0_10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g3ec83fbece5_0_10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ec83fbece5_0_8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3ec83fbece5_0_8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g3ec83fbece5_0_8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ec83fbece5_0_5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g3ec83fbece5_0_5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3ec83fbece5_0_5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A86E8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KEYNOTE</a:t>
            </a:r>
            <a:r>
              <a:rPr b="1" lang="en-US" sz="1800">
                <a:solidFill>
                  <a:srgbClr val="C9B8E0"/>
                </a:solidFill>
              </a:rPr>
              <a:t>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18" name="Google Shape;1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" name="Google Shape;19;p3"/>
          <p:cNvGrpSpPr/>
          <p:nvPr/>
        </p:nvGrpSpPr>
        <p:grpSpPr>
          <a:xfrm>
            <a:off x="20709309" y="3921184"/>
            <a:ext cx="4932307" cy="3022620"/>
            <a:chOff x="21072348" y="3902329"/>
            <a:chExt cx="4206300" cy="2577708"/>
          </a:xfrm>
        </p:grpSpPr>
        <p:pic>
          <p:nvPicPr>
            <p:cNvPr descr="assets/head_AM.png" id="20" name="Google Shape;20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2283928" y="3902329"/>
              <a:ext cx="1783200" cy="1783200"/>
            </a:xfrm>
            <a:prstGeom prst="ellipse">
              <a:avLst/>
            </a:prstGeom>
            <a:noFill/>
            <a:ln>
              <a:noFill/>
            </a:ln>
          </p:spPr>
        </p:pic>
        <p:sp>
          <p:nvSpPr>
            <p:cNvPr id="21" name="Google Shape;21;p3"/>
            <p:cNvSpPr/>
            <p:nvPr/>
          </p:nvSpPr>
          <p:spPr>
            <a:xfrm>
              <a:off x="21072348" y="5795137"/>
              <a:ext cx="4206300" cy="6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228"/>
                <a:buFont typeface="Arial"/>
                <a:buNone/>
              </a:pPr>
              <a:r>
                <a:rPr b="1" i="0" lang="en-US" sz="2228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Alex Morgan</a:t>
              </a:r>
              <a:endParaRPr b="0" i="0" sz="222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9B8E0"/>
                </a:buClr>
                <a:buSzPts val="1524"/>
                <a:buFont typeface="Arial"/>
                <a:buNone/>
              </a:pPr>
              <a:r>
                <a:rPr b="0" i="0" lang="en-US" sz="1524" u="none" cap="none" strike="noStrike">
                  <a:solidFill>
                    <a:srgbClr val="C9B8E0"/>
                  </a:solidFill>
                  <a:latin typeface="Arial"/>
                  <a:ea typeface="Arial"/>
                  <a:cs typeface="Arial"/>
                  <a:sym typeface="Arial"/>
                </a:rPr>
                <a:t>Principal Analyst</a:t>
              </a:r>
              <a:endParaRPr b="0" i="0" sz="222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B86B8"/>
                </a:buClr>
                <a:buSzPts val="1407"/>
                <a:buFont typeface="Arial"/>
                <a:buNone/>
              </a:pPr>
              <a:r>
                <a:rPr b="0" i="0" lang="en-US" sz="1407" u="none" cap="none" strike="noStrike">
                  <a:solidFill>
                    <a:srgbClr val="9B86B8"/>
                  </a:solidFill>
                  <a:latin typeface="Arial"/>
                  <a:ea typeface="Arial"/>
                  <a:cs typeface="Arial"/>
                  <a:sym typeface="Arial"/>
                </a:rPr>
                <a:t>Fastmarkets</a:t>
              </a:r>
              <a:endParaRPr b="0" i="0" sz="222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29" name="Google Shape;2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0" name="Google Shape;30;p4"/>
          <p:cNvGrpSpPr/>
          <p:nvPr/>
        </p:nvGrpSpPr>
        <p:grpSpPr>
          <a:xfrm>
            <a:off x="21072313" y="4149589"/>
            <a:ext cx="4206300" cy="2577708"/>
            <a:chOff x="21072348" y="3902329"/>
            <a:chExt cx="4206300" cy="2577708"/>
          </a:xfrm>
        </p:grpSpPr>
        <p:pic>
          <p:nvPicPr>
            <p:cNvPr descr="assets/head_AM.png" id="31" name="Google Shape;31;p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2283928" y="3902329"/>
              <a:ext cx="1783200" cy="1783200"/>
            </a:xfrm>
            <a:prstGeom prst="ellipse">
              <a:avLst/>
            </a:prstGeom>
            <a:noFill/>
            <a:ln>
              <a:noFill/>
            </a:ln>
          </p:spPr>
        </p:pic>
        <p:sp>
          <p:nvSpPr>
            <p:cNvPr id="32" name="Google Shape;32;p4"/>
            <p:cNvSpPr/>
            <p:nvPr/>
          </p:nvSpPr>
          <p:spPr>
            <a:xfrm>
              <a:off x="21072348" y="5795137"/>
              <a:ext cx="4206300" cy="6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Arial"/>
                <a:buNone/>
              </a:pPr>
              <a:r>
                <a:rPr b="1" i="0" lang="en-US" sz="19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Alex Morgan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9B8E0"/>
                </a:buClr>
                <a:buSzPts val="1300"/>
                <a:buFont typeface="Arial"/>
                <a:buNone/>
              </a:pPr>
              <a:r>
                <a:rPr b="0" i="0" lang="en-US" sz="1300" u="none" cap="none" strike="noStrike">
                  <a:solidFill>
                    <a:srgbClr val="C9B8E0"/>
                  </a:solidFill>
                  <a:latin typeface="Arial"/>
                  <a:ea typeface="Arial"/>
                  <a:cs typeface="Arial"/>
                  <a:sym typeface="Arial"/>
                </a:rPr>
                <a:t>Principal Analyst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B86B8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rgbClr val="9B86B8"/>
                  </a:solidFill>
                  <a:latin typeface="Arial"/>
                  <a:ea typeface="Arial"/>
                  <a:cs typeface="Arial"/>
                  <a:sym typeface="Arial"/>
                </a:rPr>
                <a:t>Fastmarkets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5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40" name="Google Shape;4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" name="Google Shape;41;p5"/>
          <p:cNvGrpSpPr/>
          <p:nvPr/>
        </p:nvGrpSpPr>
        <p:grpSpPr>
          <a:xfrm>
            <a:off x="19995894" y="4149589"/>
            <a:ext cx="6359138" cy="2577708"/>
            <a:chOff x="18919475" y="4149589"/>
            <a:chExt cx="6359138" cy="2577708"/>
          </a:xfrm>
        </p:grpSpPr>
        <p:grpSp>
          <p:nvGrpSpPr>
            <p:cNvPr id="42" name="Google Shape;42;p5"/>
            <p:cNvGrpSpPr/>
            <p:nvPr/>
          </p:nvGrpSpPr>
          <p:grpSpPr>
            <a:xfrm>
              <a:off x="18919475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43" name="Google Shape;43;p5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44" name="Google Shape;44;p5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" name="Google Shape;45;p5"/>
            <p:cNvGrpSpPr/>
            <p:nvPr/>
          </p:nvGrpSpPr>
          <p:grpSpPr>
            <a:xfrm>
              <a:off x="21072313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46" name="Google Shape;46;p5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47" name="Google Shape;47;p5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6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55" name="Google Shape;5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6" name="Google Shape;56;p6"/>
          <p:cNvGrpSpPr/>
          <p:nvPr/>
        </p:nvGrpSpPr>
        <p:grpSpPr>
          <a:xfrm>
            <a:off x="18919475" y="4149589"/>
            <a:ext cx="8511975" cy="2577708"/>
            <a:chOff x="17843056" y="4149589"/>
            <a:chExt cx="8511975" cy="2577708"/>
          </a:xfrm>
        </p:grpSpPr>
        <p:grpSp>
          <p:nvGrpSpPr>
            <p:cNvPr id="57" name="Google Shape;57;p6"/>
            <p:cNvGrpSpPr/>
            <p:nvPr/>
          </p:nvGrpSpPr>
          <p:grpSpPr>
            <a:xfrm>
              <a:off x="17843056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58" name="Google Shape;58;p6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59" name="Google Shape;59;p6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" name="Google Shape;60;p6"/>
            <p:cNvGrpSpPr/>
            <p:nvPr/>
          </p:nvGrpSpPr>
          <p:grpSpPr>
            <a:xfrm>
              <a:off x="19995894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61" name="Google Shape;61;p6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62" name="Google Shape;62;p6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3" name="Google Shape;63;p6"/>
            <p:cNvGrpSpPr/>
            <p:nvPr/>
          </p:nvGrpSpPr>
          <p:grpSpPr>
            <a:xfrm>
              <a:off x="22148731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64" name="Google Shape;64;p6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65" name="Google Shape;65;p6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7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73" name="Google Shape;7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4" name="Google Shape;74;p7"/>
          <p:cNvGrpSpPr/>
          <p:nvPr/>
        </p:nvGrpSpPr>
        <p:grpSpPr>
          <a:xfrm>
            <a:off x="17843056" y="4149589"/>
            <a:ext cx="10664813" cy="2577708"/>
            <a:chOff x="16766638" y="4149589"/>
            <a:chExt cx="10664813" cy="2577708"/>
          </a:xfrm>
        </p:grpSpPr>
        <p:grpSp>
          <p:nvGrpSpPr>
            <p:cNvPr id="75" name="Google Shape;75;p7"/>
            <p:cNvGrpSpPr/>
            <p:nvPr/>
          </p:nvGrpSpPr>
          <p:grpSpPr>
            <a:xfrm>
              <a:off x="16766638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76" name="Google Shape;76;p7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77" name="Google Shape;77;p7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8" name="Google Shape;78;p7"/>
            <p:cNvGrpSpPr/>
            <p:nvPr/>
          </p:nvGrpSpPr>
          <p:grpSpPr>
            <a:xfrm>
              <a:off x="18919475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79" name="Google Shape;79;p7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80" name="Google Shape;80;p7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1" name="Google Shape;81;p7"/>
            <p:cNvGrpSpPr/>
            <p:nvPr/>
          </p:nvGrpSpPr>
          <p:grpSpPr>
            <a:xfrm>
              <a:off x="21072313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82" name="Google Shape;82;p7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83" name="Google Shape;83;p7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4" name="Google Shape;84;p7"/>
            <p:cNvGrpSpPr/>
            <p:nvPr/>
          </p:nvGrpSpPr>
          <p:grpSpPr>
            <a:xfrm>
              <a:off x="23225150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85" name="Google Shape;85;p7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86" name="Google Shape;86;p7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8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8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94" name="Google Shape;9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Google Shape;95;p8"/>
          <p:cNvGrpSpPr/>
          <p:nvPr/>
        </p:nvGrpSpPr>
        <p:grpSpPr>
          <a:xfrm>
            <a:off x="16766638" y="4149589"/>
            <a:ext cx="12817650" cy="2577708"/>
            <a:chOff x="15690219" y="4149589"/>
            <a:chExt cx="12817650" cy="2577708"/>
          </a:xfrm>
        </p:grpSpPr>
        <p:grpSp>
          <p:nvGrpSpPr>
            <p:cNvPr id="96" name="Google Shape;96;p8"/>
            <p:cNvGrpSpPr/>
            <p:nvPr/>
          </p:nvGrpSpPr>
          <p:grpSpPr>
            <a:xfrm>
              <a:off x="15690219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97" name="Google Shape;97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98" name="Google Shape;98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9" name="Google Shape;99;p8"/>
            <p:cNvGrpSpPr/>
            <p:nvPr/>
          </p:nvGrpSpPr>
          <p:grpSpPr>
            <a:xfrm>
              <a:off x="17843056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00" name="Google Shape;100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2" name="Google Shape;102;p8"/>
            <p:cNvGrpSpPr/>
            <p:nvPr/>
          </p:nvGrpSpPr>
          <p:grpSpPr>
            <a:xfrm>
              <a:off x="19995894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03" name="Google Shape;103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04" name="Google Shape;104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5" name="Google Shape;105;p8"/>
            <p:cNvGrpSpPr/>
            <p:nvPr/>
          </p:nvGrpSpPr>
          <p:grpSpPr>
            <a:xfrm>
              <a:off x="22148731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06" name="Google Shape;106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07" name="Google Shape;107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8" name="Google Shape;108;p8"/>
            <p:cNvGrpSpPr/>
            <p:nvPr/>
          </p:nvGrpSpPr>
          <p:grpSpPr>
            <a:xfrm>
              <a:off x="24301569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09" name="Google Shape;109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10" name="Google Shape;110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9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9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118" name="Google Shape;11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9" name="Google Shape;119;p9"/>
          <p:cNvGrpSpPr/>
          <p:nvPr/>
        </p:nvGrpSpPr>
        <p:grpSpPr>
          <a:xfrm>
            <a:off x="15690219" y="4149589"/>
            <a:ext cx="14970488" cy="2577708"/>
            <a:chOff x="14613800" y="4149589"/>
            <a:chExt cx="14970488" cy="2577708"/>
          </a:xfrm>
        </p:grpSpPr>
        <p:grpSp>
          <p:nvGrpSpPr>
            <p:cNvPr id="120" name="Google Shape;120;p9"/>
            <p:cNvGrpSpPr/>
            <p:nvPr/>
          </p:nvGrpSpPr>
          <p:grpSpPr>
            <a:xfrm>
              <a:off x="14613800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21" name="Google Shape;121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22" name="Google Shape;122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3" name="Google Shape;123;p9"/>
            <p:cNvGrpSpPr/>
            <p:nvPr/>
          </p:nvGrpSpPr>
          <p:grpSpPr>
            <a:xfrm>
              <a:off x="16766638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24" name="Google Shape;124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25" name="Google Shape;125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6" name="Google Shape;126;p9"/>
            <p:cNvGrpSpPr/>
            <p:nvPr/>
          </p:nvGrpSpPr>
          <p:grpSpPr>
            <a:xfrm>
              <a:off x="18919475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27" name="Google Shape;127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28" name="Google Shape;128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9" name="Google Shape;129;p9"/>
            <p:cNvGrpSpPr/>
            <p:nvPr/>
          </p:nvGrpSpPr>
          <p:grpSpPr>
            <a:xfrm>
              <a:off x="21072313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30" name="Google Shape;130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31" name="Google Shape;131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2" name="Google Shape;132;p9"/>
            <p:cNvGrpSpPr/>
            <p:nvPr/>
          </p:nvGrpSpPr>
          <p:grpSpPr>
            <a:xfrm>
              <a:off x="23225150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33" name="Google Shape;133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34" name="Google Shape;134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5" name="Google Shape;135;p9"/>
            <p:cNvGrpSpPr/>
            <p:nvPr/>
          </p:nvGrpSpPr>
          <p:grpSpPr>
            <a:xfrm>
              <a:off x="25377988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36" name="Google Shape;136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37" name="Google Shape;137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0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145" name="Google Shape;14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6" name="Google Shape;146;p10"/>
          <p:cNvGrpSpPr/>
          <p:nvPr/>
        </p:nvGrpSpPr>
        <p:grpSpPr>
          <a:xfrm>
            <a:off x="14613800" y="4149589"/>
            <a:ext cx="17123325" cy="2577708"/>
            <a:chOff x="14668850" y="4225789"/>
            <a:chExt cx="17123325" cy="2577708"/>
          </a:xfrm>
        </p:grpSpPr>
        <p:grpSp>
          <p:nvGrpSpPr>
            <p:cNvPr id="147" name="Google Shape;147;p10"/>
            <p:cNvGrpSpPr/>
            <p:nvPr/>
          </p:nvGrpSpPr>
          <p:grpSpPr>
            <a:xfrm>
              <a:off x="14668850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48" name="Google Shape;148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49" name="Google Shape;149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0" name="Google Shape;150;p10"/>
            <p:cNvGrpSpPr/>
            <p:nvPr/>
          </p:nvGrpSpPr>
          <p:grpSpPr>
            <a:xfrm>
              <a:off x="16821688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51" name="Google Shape;151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52" name="Google Shape;152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3" name="Google Shape;153;p10"/>
            <p:cNvGrpSpPr/>
            <p:nvPr/>
          </p:nvGrpSpPr>
          <p:grpSpPr>
            <a:xfrm>
              <a:off x="18974525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54" name="Google Shape;154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55" name="Google Shape;155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6" name="Google Shape;156;p10"/>
            <p:cNvGrpSpPr/>
            <p:nvPr/>
          </p:nvGrpSpPr>
          <p:grpSpPr>
            <a:xfrm>
              <a:off x="21127363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57" name="Google Shape;157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58" name="Google Shape;158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9" name="Google Shape;159;p10"/>
            <p:cNvGrpSpPr/>
            <p:nvPr/>
          </p:nvGrpSpPr>
          <p:grpSpPr>
            <a:xfrm>
              <a:off x="23280200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60" name="Google Shape;160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61" name="Google Shape;161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2" name="Google Shape;162;p10"/>
            <p:cNvGrpSpPr/>
            <p:nvPr/>
          </p:nvGrpSpPr>
          <p:grpSpPr>
            <a:xfrm>
              <a:off x="25433038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63" name="Google Shape;163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64" name="Google Shape;164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5" name="Google Shape;165;p10"/>
            <p:cNvGrpSpPr/>
            <p:nvPr/>
          </p:nvGrpSpPr>
          <p:grpSpPr>
            <a:xfrm>
              <a:off x="27585875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66" name="Google Shape;166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67" name="Google Shape;167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